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audio1.bin" ContentType="audio/unknown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26"/>
  </p:notesMasterIdLst>
  <p:sldIdLst>
    <p:sldId id="256" r:id="rId2"/>
    <p:sldId id="257" r:id="rId3"/>
    <p:sldId id="289" r:id="rId4"/>
    <p:sldId id="288" r:id="rId5"/>
    <p:sldId id="286" r:id="rId6"/>
    <p:sldId id="258" r:id="rId7"/>
    <p:sldId id="279" r:id="rId8"/>
    <p:sldId id="280" r:id="rId9"/>
    <p:sldId id="271" r:id="rId10"/>
    <p:sldId id="287" r:id="rId11"/>
    <p:sldId id="266" r:id="rId12"/>
    <p:sldId id="270" r:id="rId13"/>
    <p:sldId id="264" r:id="rId14"/>
    <p:sldId id="274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 varScale="1">
        <p:scale>
          <a:sx n="80" d="100"/>
          <a:sy n="80" d="100"/>
        </p:scale>
        <p:origin x="-10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6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16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17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18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19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20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3719B22-04CC-6547-AE91-F71B569ACF4F}" type="slidenum">
              <a:rPr lang="fr-FR">
                <a:latin typeface="Arial" charset="0"/>
              </a:rPr>
              <a:pPr/>
              <a:t>21</a:t>
            </a:fld>
            <a:endParaRPr lang="fr-FR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22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23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24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7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8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9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10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3719B22-04CC-6547-AE91-F71B569ACF4F}" type="slidenum">
              <a:rPr lang="fr-FR">
                <a:latin typeface="Arial" charset="0"/>
              </a:rPr>
              <a:pPr/>
              <a:t>11</a:t>
            </a:fld>
            <a:endParaRPr lang="fr-FR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12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13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14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10/30/14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950"/>
            <a:ext cx="6254133" cy="512005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26418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468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752223" y="1904734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alsacienne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901" y="3727610"/>
            <a:ext cx="2921099" cy="3133987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8777241" y="4617681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etagne_maison_typique_de_vacances_de_2an9p_30mn_mer_9706734384103563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373094"/>
      </p:ext>
    </p:extLst>
  </p:cSld>
  <p:clrMapOvr>
    <a:masterClrMapping/>
  </p:clrMapOvr>
  <p:transition xmlns:p14="http://schemas.microsoft.com/office/powerpoint/2010/main" spd="slow" advClick="0" advTm="45000">
    <p:push dir="u"/>
    <p:sndAc>
      <p:stSnd>
        <p:snd r:embed="rId3" name="Jeopardy_Chim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200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10739"/>
      </p:ext>
    </p:extLst>
  </p:cSld>
  <p:clrMapOvr>
    <a:masterClrMapping/>
  </p:clrMapOvr>
  <p:transition xmlns:p14="http://schemas.microsoft.com/office/powerpoint/2010/main" spd="slow" advClick="0" advTm="45000">
    <p:push dir="u"/>
    <p:sndAc>
      <p:stSnd>
        <p:snd r:embed="rId3" name="Jeopardy_Chim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40_maison-traditionnel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5" y="0"/>
            <a:ext cx="6826250" cy="682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053996"/>
      </p:ext>
    </p:extLst>
  </p:cSld>
  <p:clrMapOvr>
    <a:masterClrMapping/>
  </p:clrMapOvr>
  <p:transition xmlns:p14="http://schemas.microsoft.com/office/powerpoint/2010/main" spd="slow" advClick="0" advTm="45000">
    <p:push dir="u"/>
    <p:sndAc>
      <p:stSnd>
        <p:snd r:embed="rId3" name="Jeopardy_Chim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 descr="une-maison-bois-contemporaine-A-typique-Patrice-Bideau-Pluvigner-Fran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0126" y="142874"/>
            <a:ext cx="11020913" cy="573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227692"/>
      </p:ext>
    </p:extLst>
  </p:cSld>
  <p:clrMapOvr>
    <a:masterClrMapping/>
  </p:clrMapOvr>
  <p:transition xmlns:p14="http://schemas.microsoft.com/office/powerpoint/2010/main" spd="slow" advClick="0" advTm="45000">
    <p:push dir="u"/>
    <p:sndAc>
      <p:stSnd>
        <p:snd r:embed="rId3" name="Jeopardy_Chim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400_F_42152689_huhoSBC0a54AwVR5anMG1im4mrB9pSL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775" y="-1"/>
            <a:ext cx="4927600" cy="74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359219"/>
      </p:ext>
    </p:extLst>
  </p:cSld>
  <p:clrMapOvr>
    <a:masterClrMapping/>
  </p:clrMapOvr>
  <p:transition xmlns:p14="http://schemas.microsoft.com/office/powerpoint/2010/main" spd="slow" advClick="0" advTm="45000">
    <p:push dir="u"/>
    <p:sndAc>
      <p:stSnd>
        <p:snd r:embed="rId3" name="Jeopardy_Chim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</a:t>
            </a:r>
            <a:r>
              <a:rPr lang="fr-FR" dirty="0" smtClean="0"/>
              <a:t>évisons!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0550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aison-typique-du-finiste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8750" y="0"/>
            <a:ext cx="8842375" cy="83099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E1: Elle est comment, cette maison?</a:t>
            </a:r>
          </a:p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E2: Elle est _______, ______, et ______. C’est ___________</a:t>
            </a:r>
            <a:endParaRPr lang="fr-FR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9948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ite-self-catering-Liglet-Charming-typical-house_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" y="127000"/>
            <a:ext cx="8858250" cy="66436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750" y="15875"/>
            <a:ext cx="8842375" cy="83099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E1: Elle est comment, cette maison?</a:t>
            </a:r>
          </a:p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E2: Elle est _______, ______, et ______. C’est ___________</a:t>
            </a:r>
            <a:endParaRPr lang="fr-FR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799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4164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8750" y="0"/>
            <a:ext cx="8842375" cy="83099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E1: Elle est comment, cette maison?</a:t>
            </a:r>
          </a:p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E2: Elle est _______, ______, et ______. C’est ___________</a:t>
            </a:r>
            <a:endParaRPr lang="fr-FR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8548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28e13c0eccc22053b245412-13912114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750" y="0"/>
            <a:ext cx="8842375" cy="83099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E1: Elle est comment, cette maison?</a:t>
            </a:r>
          </a:p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E2: Elle est _______, ______, et ______. C’est ___________</a:t>
            </a:r>
            <a:endParaRPr lang="fr-FR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1465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La famille de votre correspondant (</a:t>
            </a:r>
            <a:r>
              <a:rPr lang="fr-FR" dirty="0" err="1" smtClean="0"/>
              <a:t>friend</a:t>
            </a:r>
            <a:r>
              <a:rPr lang="fr-FR" dirty="0" smtClean="0"/>
              <a:t>) français cherche (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looking</a:t>
            </a:r>
            <a:r>
              <a:rPr lang="fr-FR" dirty="0" smtClean="0"/>
              <a:t> for) une nouvelle maison.</a:t>
            </a:r>
          </a:p>
          <a:p>
            <a:r>
              <a:rPr lang="fr-FR" dirty="0" smtClean="0"/>
              <a:t>Alors, votre correspondant vous montre (show) des images des maisons.</a:t>
            </a:r>
          </a:p>
          <a:p>
            <a:r>
              <a:rPr lang="fr-FR" dirty="0" smtClean="0"/>
              <a:t>Ce sont les maisons que les parents de votre correspondant peuvent (</a:t>
            </a:r>
            <a:r>
              <a:rPr lang="fr-FR" dirty="0" err="1" smtClean="0"/>
              <a:t>may</a:t>
            </a:r>
            <a:r>
              <a:rPr lang="fr-FR" dirty="0" smtClean="0"/>
              <a:t>) acheter.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654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etagne_maison_typique_de_vacances_de_2an9p_30mn_mer_970673438410356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51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20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364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40_maison-traditionnel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5" y="0"/>
            <a:ext cx="6826250" cy="682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196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 descr="une-maison-bois-contemporaine-A-typique-Patrice-Bideau-Pluvigner-Fran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0126" y="142874"/>
            <a:ext cx="11020913" cy="573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538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400_F_42152689_huhoSBC0a54AwVR5anMG1im4mrB9pSL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775" y="-1"/>
            <a:ext cx="4927600" cy="74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291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</a:t>
            </a:r>
            <a:r>
              <a:rPr lang="fr-FR" dirty="0" smtClean="0"/>
              <a:t>âche</a:t>
            </a:r>
            <a:endParaRPr lang="fr-FR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Donner votre opinion</a:t>
            </a:r>
          </a:p>
          <a:p>
            <a:r>
              <a:rPr lang="fr-FR" dirty="0" smtClean="0"/>
              <a:t>D</a:t>
            </a:r>
            <a:r>
              <a:rPr lang="fr-FR" dirty="0" smtClean="0"/>
              <a:t>écrire la maison avec des adjectifs appropriés</a:t>
            </a:r>
          </a:p>
          <a:p>
            <a:r>
              <a:rPr lang="fr-FR" dirty="0" smtClean="0"/>
              <a:t>Donner un peu d’information supplémentaire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7996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Pour décrire une maison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ancienne / vieille</a:t>
            </a:r>
          </a:p>
          <a:p>
            <a:r>
              <a:rPr lang="fr-FR" sz="3600" dirty="0" smtClean="0"/>
              <a:t>traditionnelle</a:t>
            </a:r>
          </a:p>
          <a:p>
            <a:r>
              <a:rPr lang="fr-FR" sz="3600" dirty="0" smtClean="0"/>
              <a:t>grande</a:t>
            </a:r>
          </a:p>
          <a:p>
            <a:r>
              <a:rPr lang="fr-FR" sz="3600" dirty="0" smtClean="0"/>
              <a:t>luxueuse</a:t>
            </a:r>
          </a:p>
          <a:p>
            <a:r>
              <a:rPr lang="fr-FR" sz="3600" dirty="0" smtClean="0"/>
              <a:t>spacieuse</a:t>
            </a:r>
          </a:p>
          <a:p>
            <a:r>
              <a:rPr lang="fr-FR" sz="3600" dirty="0" smtClean="0"/>
              <a:t>ensoleillée</a:t>
            </a:r>
            <a:endParaRPr lang="fr-FR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contemporaine</a:t>
            </a:r>
          </a:p>
          <a:p>
            <a:r>
              <a:rPr lang="fr-FR" sz="3600" dirty="0" smtClean="0"/>
              <a:t>moderne</a:t>
            </a:r>
          </a:p>
          <a:p>
            <a:r>
              <a:rPr lang="fr-FR" sz="3600" dirty="0" smtClean="0"/>
              <a:t>petite</a:t>
            </a:r>
          </a:p>
          <a:p>
            <a:r>
              <a:rPr lang="fr-FR" sz="3600" dirty="0" smtClean="0"/>
              <a:t>modeste</a:t>
            </a:r>
          </a:p>
          <a:p>
            <a:r>
              <a:rPr lang="fr-FR" sz="3600" dirty="0" smtClean="0"/>
              <a:t>étroite</a:t>
            </a:r>
          </a:p>
          <a:p>
            <a:r>
              <a:rPr lang="fr-FR" sz="3600" dirty="0" smtClean="0"/>
              <a:t>sombre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159142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ison_traditionnelle_re2_ete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45"/>
            <a:ext cx="9144000" cy="55664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313293"/>
            <a:ext cx="57943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Mod</a:t>
            </a:r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èle:</a:t>
            </a:r>
          </a:p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E1: Elle est comment, cette maison?</a:t>
            </a:r>
          </a:p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E2: Elle est belle, spacieuse, et moderne. C’est une grande maison! Ce n’est pas typique de la France</a:t>
            </a:r>
            <a:endParaRPr lang="fr-FR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0996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aison-typique-du-finiste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8750" y="0"/>
            <a:ext cx="8842375" cy="83099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E1: Elle est comment, cette maison?</a:t>
            </a:r>
          </a:p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E2: Elle est _______, ______, et ______. C’est ___________</a:t>
            </a:r>
            <a:endParaRPr lang="fr-FR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2531568"/>
      </p:ext>
    </p:extLst>
  </p:cSld>
  <p:clrMapOvr>
    <a:masterClrMapping/>
  </p:clrMapOvr>
  <p:transition xmlns:p14="http://schemas.microsoft.com/office/powerpoint/2010/main" spd="slow" advClick="0" advTm="45000">
    <p:push dir="u"/>
    <p:sndAc>
      <p:stSnd>
        <p:snd r:embed="rId3" name="Jeopardy_Chim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ite-self-catering-Liglet-Charming-typical-house_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" y="127000"/>
            <a:ext cx="8858250" cy="66436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750" y="15875"/>
            <a:ext cx="8842375" cy="83099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E1: Elle est comment, cette maison?</a:t>
            </a:r>
          </a:p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E2: Elle est _______, ______, et ______. C’est ___________</a:t>
            </a:r>
            <a:endParaRPr lang="fr-FR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9761284"/>
      </p:ext>
    </p:extLst>
  </p:cSld>
  <p:clrMapOvr>
    <a:masterClrMapping/>
  </p:clrMapOvr>
  <p:transition xmlns:p14="http://schemas.microsoft.com/office/powerpoint/2010/main" spd="slow" advClick="0" advTm="45000">
    <p:push dir="u"/>
    <p:sndAc>
      <p:stSnd>
        <p:snd r:embed="rId3" name="Jeopardy_Chim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4164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8750" y="0"/>
            <a:ext cx="8842375" cy="83099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E1: Elle est comment, cette maison?</a:t>
            </a:r>
          </a:p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E2: Elle est _______, ______, et ______. C’est ___________</a:t>
            </a:r>
            <a:endParaRPr lang="fr-FR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527815"/>
      </p:ext>
    </p:extLst>
  </p:cSld>
  <p:clrMapOvr>
    <a:masterClrMapping/>
  </p:clrMapOvr>
  <p:transition xmlns:p14="http://schemas.microsoft.com/office/powerpoint/2010/main" spd="slow" advClick="0" advTm="45000">
    <p:push dir="u"/>
    <p:sndAc>
      <p:stSnd>
        <p:snd r:embed="rId3" name="Jeopardy_Chim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28e13c0eccc22053b245412-139121143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750" y="0"/>
            <a:ext cx="8842375" cy="83099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E1: Elle est comment, cette maison?</a:t>
            </a:r>
          </a:p>
          <a:p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E2: Elle est _______, ______, et ______. C’est ___________</a:t>
            </a:r>
            <a:endParaRPr lang="fr-FR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4980054"/>
      </p:ext>
    </p:extLst>
  </p:cSld>
  <p:clrMapOvr>
    <a:masterClrMapping/>
  </p:clrMapOvr>
  <p:transition xmlns:p14="http://schemas.microsoft.com/office/powerpoint/2010/main" spd="slow" advClick="0" advTm="45000">
    <p:push dir="u"/>
    <p:sndAc>
      <p:stSnd>
        <p:snd r:embed="rId3" name="Jeopardy_Chim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412</TotalTime>
  <Words>324</Words>
  <Application>Microsoft Macintosh PowerPoint</Application>
  <PresentationFormat>On-screen Show (4:3)</PresentationFormat>
  <Paragraphs>62</Paragraphs>
  <Slides>24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Civic</vt:lpstr>
      <vt:lpstr>Français 3 – Unité 1 Bienvenue chez toi!</vt:lpstr>
      <vt:lpstr>Contexte</vt:lpstr>
      <vt:lpstr>Tâche</vt:lpstr>
      <vt:lpstr>Pour décrire une maison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Révisons!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43</cp:revision>
  <cp:lastPrinted>2014-10-29T01:41:24Z</cp:lastPrinted>
  <dcterms:created xsi:type="dcterms:W3CDTF">2013-10-03T23:30:28Z</dcterms:created>
  <dcterms:modified xsi:type="dcterms:W3CDTF">2014-10-30T11:06:18Z</dcterms:modified>
</cp:coreProperties>
</file>